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72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22" name="부제목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2017-07-07</a:t>
            </a:fld>
            <a:endParaRPr lang="ko-KR" altLang="en-US"/>
          </a:p>
        </p:txBody>
      </p:sp>
      <p:sp>
        <p:nvSpPr>
          <p:cNvPr id="20" name="바닥글 개체 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2017-07-07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2017-07-07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2017-07-07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2017-07-07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2017-07-07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2017-07-07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2017-07-07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2017-07-07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9" name="순서도: 처리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순서도: 처리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2017-07-07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2017-07-07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원형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도넛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제목 개체 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24" name="날짜 개체 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270BEF8-B1F4-43E5-AFA6-B74A98CB8126}" type="datetimeFigureOut">
              <a:rPr lang="ko-KR" altLang="en-US" smtClean="0"/>
              <a:pPr/>
              <a:t>2017-07-07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직사각형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1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1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1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1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1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1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1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428728" y="428604"/>
            <a:ext cx="7429552" cy="62083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sz="2800" dirty="0" smtClean="0">
                <a:latin typeface="+mj-ea"/>
              </a:rPr>
              <a:t>2017</a:t>
            </a:r>
            <a:r>
              <a:rPr lang="ko-KR" altLang="en-US" sz="2800" dirty="0" smtClean="0">
                <a:latin typeface="+mj-ea"/>
              </a:rPr>
              <a:t>년 </a:t>
            </a:r>
            <a:r>
              <a:rPr lang="en-US" altLang="ko-KR" sz="2800" dirty="0" smtClean="0">
                <a:latin typeface="+mj-ea"/>
              </a:rPr>
              <a:t>7</a:t>
            </a:r>
            <a:r>
              <a:rPr lang="ko-KR" altLang="en-US" sz="2800" dirty="0" smtClean="0">
                <a:latin typeface="+mj-ea"/>
              </a:rPr>
              <a:t>월</a:t>
            </a:r>
            <a:r>
              <a:rPr lang="en-US" altLang="ko-KR" sz="2800" dirty="0" smtClean="0">
                <a:latin typeface="+mj-ea"/>
              </a:rPr>
              <a:t>~9</a:t>
            </a:r>
            <a:r>
              <a:rPr lang="ko-KR" altLang="en-US" sz="2800" dirty="0" smtClean="0">
                <a:latin typeface="+mj-ea"/>
              </a:rPr>
              <a:t>월 주안</a:t>
            </a:r>
            <a:r>
              <a:rPr lang="en-US" altLang="ko-KR" sz="2800" dirty="0" smtClean="0">
                <a:latin typeface="+mj-ea"/>
              </a:rPr>
              <a:t>3</a:t>
            </a:r>
            <a:r>
              <a:rPr lang="ko-KR" altLang="en-US" sz="2800" dirty="0" smtClean="0">
                <a:latin typeface="+mj-ea"/>
              </a:rPr>
              <a:t>동 행정복지센터프로그램 수강생</a:t>
            </a:r>
            <a:r>
              <a:rPr lang="en-US" altLang="ko-KR" sz="2800" dirty="0" smtClean="0">
                <a:latin typeface="+mj-ea"/>
              </a:rPr>
              <a:t> </a:t>
            </a:r>
            <a:r>
              <a:rPr lang="ko-KR" altLang="en-US" sz="2800" dirty="0" smtClean="0">
                <a:latin typeface="+mj-ea"/>
              </a:rPr>
              <a:t>모집 </a:t>
            </a:r>
            <a:endParaRPr lang="ko-KR" altLang="en-US" sz="2800" dirty="0">
              <a:latin typeface="+mj-ea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403648" y="1268760"/>
          <a:ext cx="6984777" cy="48034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6716"/>
                <a:gridCol w="1928826"/>
                <a:gridCol w="1143008"/>
                <a:gridCol w="1214446"/>
                <a:gridCol w="1101781"/>
              </a:tblGrid>
              <a:tr h="4457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프로그램명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운 영 일 시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수강료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원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장소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강사소개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실버건강댄스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초급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(09:30~10:30)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박성열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실버건강댄스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중급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(10:30~11:30)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 smtClean="0">
                        <a:latin typeface="HY그래픽" pitchFamily="18" charset="-127"/>
                        <a:ea typeface="HY그래픽" pitchFamily="18" charset="-127"/>
                      </a:endParaRPr>
                    </a:p>
                    <a:p>
                      <a:pPr algn="ctr"/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418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스포츠댄스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초급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(11:30~12:30)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 smtClean="0">
                        <a:latin typeface="HY그래픽" pitchFamily="18" charset="-127"/>
                        <a:ea typeface="HY그래픽" pitchFamily="18" charset="-127"/>
                      </a:endParaRPr>
                    </a:p>
                    <a:p>
                      <a:pPr algn="ctr"/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풍물교실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(17:00~18:00), </a:t>
                      </a:r>
                    </a:p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목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(16:30~17:30)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윤정순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405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노래교실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(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14:30~16:00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(15:30~17:00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 smtClean="0">
                        <a:latin typeface="HY그래픽" pitchFamily="18" charset="-127"/>
                        <a:ea typeface="HY그래픽" pitchFamily="18" charset="-127"/>
                      </a:endParaRPr>
                    </a:p>
                    <a:p>
                      <a:pPr algn="ctr"/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박부전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핫라핏댄스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목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야간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19:20~20:30)</a:t>
                      </a:r>
                    </a:p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둘째주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목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야간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20:00~21:00)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 smtClean="0">
                        <a:latin typeface="HY그래픽" pitchFamily="18" charset="-127"/>
                        <a:ea typeface="HY그래픽" pitchFamily="18" charset="-127"/>
                      </a:endParaRPr>
                    </a:p>
                    <a:p>
                      <a:pPr algn="ctr"/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이윤정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3053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라인댄스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(13:00~14:00)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/10,000</a:t>
                      </a:r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이현미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14380">
                <a:tc gridSpan="5">
                  <a:txBody>
                    <a:bodyPr/>
                    <a:lstStyle/>
                    <a:p>
                      <a:pPr algn="l" latinLnBrk="1">
                        <a:buFont typeface="Arial" charset="0"/>
                        <a:buNone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* 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수강기간 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: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7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~9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개월          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* 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대      상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: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주민  누구나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 </a:t>
                      </a:r>
                      <a:endParaRPr lang="en-US" altLang="ko-KR" sz="1200" b="1" baseline="0" dirty="0" smtClean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  <a:p>
                      <a:pPr algn="l" latinLnBrk="1">
                        <a:buFont typeface="Arial" charset="0"/>
                        <a:buNone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*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모집인원 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: 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인원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충원시까지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  *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신청방법 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: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주안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3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동  행정복지센터  방문 접수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전화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728-6362)</a:t>
                      </a:r>
                      <a:r>
                        <a:rPr lang="ko-KR" altLang="en-US" sz="1200" b="1" baseline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</a:t>
                      </a:r>
                      <a:endParaRPr lang="en-US" altLang="ko-KR" sz="1200" b="1" baseline="0" dirty="0" smtClean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태양">
  <a:themeElements>
    <a:clrScheme name="태양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태양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태양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349</TotalTime>
  <Words>176</Words>
  <Application>Microsoft Office PowerPoint</Application>
  <PresentationFormat>화면 슬라이드 쇼(4:3)</PresentationFormat>
  <Paragraphs>44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태양</vt:lpstr>
      <vt:lpstr>2017년 7월~9월 주안3동 행정복지센터프로그램 수강생 모집 </vt:lpstr>
      <vt:lpstr>슬라이드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2015. 2분기 주안3동 주민자치센터 프로그램 안내</dc:title>
  <dc:creator>user</dc:creator>
  <cp:lastModifiedBy>Windows 사용자</cp:lastModifiedBy>
  <cp:revision>39</cp:revision>
  <dcterms:created xsi:type="dcterms:W3CDTF">2015-03-18T01:15:56Z</dcterms:created>
  <dcterms:modified xsi:type="dcterms:W3CDTF">2017-07-07T05:29:30Z</dcterms:modified>
</cp:coreProperties>
</file>